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Default Extension="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package/2006/relationships/metadata/thumbnail" Target="docProps/thumbnail.jpeg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59" r:id="rId1"/>
  </p:sldMasterIdLst>
  <p:notesMasterIdLst>
    <p:notesMasterId r:id="rId2"/>
  </p:notesMasterIdLst>
  <p:handoutMasterIdLst>
    <p:handoutMasterId r:id="rId3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986" autoAdjust="0"/>
    <p:restoredTop sz="99500" autoAdjust="0"/>
  </p:normalViewPr>
  <p:slideViewPr>
    <p:cSldViewPr snapToGrid="0">
      <p:cViewPr varScale="1">
        <p:scale>
          <a:sx n="84" d="100"/>
          <a:sy n="84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handoutMaster" Target="handoutMasters/handoutMaster1.xml"/><Relationship Id="rId4" Type="http://schemas.openxmlformats.org/officeDocument/2006/relationships/theme" Target="theme/theme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овое поле"/>
          <p:cNvSpPr>
            <a:spLocks noGrp="1"/>
          </p:cNvSpPr>
          <p:nvPr>
            <p:ph type="hdr"/>
          </p:nvPr>
        </p:nvSpPr>
        <p:spPr>
          <a:xfrm rot="0">
            <a:off x="0" y="0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l"/>
            <a:endParaRPr lang="zh-CN" altLang="en-US" sz="1200"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14" name="Текстовое поле"/>
          <p:cNvSpPr>
            <a:spLocks noGrp="1"/>
          </p:cNvSpPr>
          <p:nvPr>
            <p:ph type="dt" idx="1"/>
          </p:nvPr>
        </p:nvSpPr>
        <p:spPr>
          <a:xfrm rot="0">
            <a:off x="3884613" y="0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r"/>
            <a:fld id="{CAD2D6BD-DE1B-4B5F-8B41-2702339687B9}" type="datetime1">
              <a:rPr lang="en-US" altLang="zh-CN" sz="1200">
                <a:latin typeface="Roboto" pitchFamily="0" charset="0"/>
                <a:ea typeface="SimSun" pitchFamily="0" charset="0"/>
                <a:cs typeface="Roboto" pitchFamily="0" charset="0"/>
              </a:rPr>
              <a:t>4/1/2026</a:t>
            </a:fld>
            <a:endParaRPr lang="zh-CN" altLang="en-US" sz="1200"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15" name="Текстовое поле"/>
          <p:cNvSpPr>
            <a:spLocks noGrp="1"/>
          </p:cNvSpPr>
          <p:nvPr>
            <p:ph type="ftr" idx="2"/>
          </p:nvPr>
        </p:nvSpPr>
        <p:spPr>
          <a:xfrm rot="0">
            <a:off x="0" y="8685213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l"/>
            <a:endParaRPr lang="zh-CN" altLang="en-US" sz="1200"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16" name="Текстовое поле"/>
          <p:cNvSpPr>
            <a:spLocks noGrp="1"/>
          </p:cNvSpPr>
          <p:nvPr>
            <p:ph type="sldNum" idx="3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SimSun" pitchFamily="0" charset="0"/>
                <a:cs typeface="Roboto" pitchFamily="0" charset="0"/>
              </a:rPr>
              <a:t>&lt;#&gt;</a:t>
            </a:fld>
            <a:endParaRPr lang="zh-CN" altLang="en-US" sz="1200"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649065"/>
      </p:ext>
    </p:extLst>
  </p:cSld>
  <p:clrMap bg1="lt1" tx1="dk1" bg2="lt2" tx2="dk2" accent1="accent1" accent2="accent2" accent3="accent3" accent4="accent4" accent5="accent5" accent6="accent6" hlink="hlink" folHlink="folHlink"/>
  <p:hf sldNum="0" hdr="1" ftr="1" dt="1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&lt;#&gt;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  <p:sp>
        <p:nvSpPr>
          <p:cNvPr id="7" name="Текстовое поле"/>
          <p:cNvSpPr>
            <a:spLocks noGrp="1"/>
          </p:cNvSpPr>
          <p:nvPr>
            <p:ph type="hdr"/>
          </p:nvPr>
        </p:nvSpPr>
        <p:spPr>
          <a:xfrm rot="0">
            <a:off x="0" y="0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l"/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  <p:sp>
        <p:nvSpPr>
          <p:cNvPr id="8" name="Текстовое поле"/>
          <p:cNvSpPr>
            <a:spLocks noGrp="1"/>
          </p:cNvSpPr>
          <p:nvPr>
            <p:ph type="dt" idx="1"/>
          </p:nvPr>
        </p:nvSpPr>
        <p:spPr>
          <a:xfrm rot="0">
            <a:off x="3884613" y="0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r"/>
            <a:fld id="{CAD2D6BD-DE1B-4B5F-8B41-2702339687B9}" type="datetime1">
              <a:rPr lang="en-US" altLang="zh-CN" sz="1200">
                <a:latin typeface="Roboto" pitchFamily="0" charset="0"/>
                <a:ea typeface="Roboto" pitchFamily="0" charset="0"/>
                <a:cs typeface="Roboto" pitchFamily="0" charset="0"/>
              </a:rPr>
              <a:t>4/1/2026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  <p:sp>
        <p:nvSpPr>
          <p:cNvPr id="9" name="Объект"/>
          <p:cNvSpPr>
            <a:spLocks noGrp="1" noChangeAspect="1"/>
          </p:cNvSpPr>
          <p:nvPr>
            <p:ph type="sldImg" idx="2"/>
          </p:nvPr>
        </p:nvSpPr>
        <p:spPr>
          <a:xfrm rot="0">
            <a:off x="685800" y="1143000"/>
            <a:ext cx="5486400" cy="3086100"/>
          </a:xfrm>
          <a:prstGeom prst="rect"/>
          <a:noFill/>
          <a:ln w="12700" cmpd="sng" cap="flat">
            <a:solidFill>
              <a:srgbClr val="000000"/>
            </a:solidFill>
            <a:prstDash val="solid"/>
            <a:round/>
          </a:ln>
        </p:spPr>
      </p:sp>
      <p:sp>
        <p:nvSpPr>
          <p:cNvPr id="10" name="Текстовое поле"/>
          <p:cNvSpPr>
            <a:spLocks noGrp="1"/>
          </p:cNvSpPr>
          <p:nvPr>
            <p:ph type="body" idx="3"/>
          </p:nvPr>
        </p:nvSpPr>
        <p:spPr>
          <a:xfrm rot="0">
            <a:off x="685800" y="4400550"/>
            <a:ext cx="5486400" cy="360045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11" name="Текстовое поле"/>
          <p:cNvSpPr>
            <a:spLocks noGrp="1"/>
          </p:cNvSpPr>
          <p:nvPr>
            <p:ph type="ftr" idx="4"/>
          </p:nvPr>
        </p:nvSpPr>
        <p:spPr>
          <a:xfrm rot="0">
            <a:off x="0" y="8685213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l"/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30067"/>
      </p:ext>
    </p:extLst>
  </p:cSld>
  <p:clrMap bg1="lt1" tx1="dk1" bg2="lt2" tx2="dk2" accent1="accent1" accent2="accent2" accent3="accent3" accent4="accent4" accent5="accent5" accent6="accent6" hlink="hlink" folHlink="folHlink"/>
  <p:hf sldNum="1" hdr="0" ftr="0" dt="0"/>
  <p:notesStyle>
    <a:lvl1pPr marL="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1pPr>
    <a:lvl2pPr marL="457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2pPr>
    <a:lvl3pPr marL="914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3pPr>
    <a:lvl4pPr marL="13716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4pPr>
    <a:lvl5pPr marL="18288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5pPr>
    <a:lvl6pPr marL="22860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6pPr>
    <a:lvl7pPr marL="2743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7pPr>
    <a:lvl8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8pPr>
    <a:lvl9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Roboto" pitchFamily="0" charset="0"/>
        <a:ea typeface="Roboto" pitchFamily="0" charset="0"/>
        <a:cs typeface="Roboto" pitchFamily="0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1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242894"/>
      </p:ext>
    </p:extLst>
  </p:cSld>
  <p:clrMapOvr>
    <a:masterClrMapping/>
  </p:clrMapOvr>
</p:notes>
</file>

<file path=ppt/notesSlides/notesSlide2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2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15539"/>
      </p:ext>
    </p:extLst>
  </p:cSld>
  <p:clrMapOvr>
    <a:masterClrMapping/>
  </p:clrMapOvr>
</p:notes>
</file>

<file path=ppt/notesSlides/notesSlide3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3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9173"/>
      </p:ext>
    </p:extLst>
  </p:cSld>
  <p:clrMapOvr>
    <a:masterClrMapping/>
  </p:clrMapOvr>
</p:notes>
</file>

<file path=ppt/notesSlides/notesSlide4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4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334922"/>
      </p:ext>
    </p:extLst>
  </p:cSld>
  <p:clrMapOvr>
    <a:masterClrMapping/>
  </p:clrMapOvr>
</p:notes>
</file>

<file path=ppt/notesSlides/notesSlide5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5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70518"/>
      </p:ext>
    </p:extLst>
  </p:cSld>
  <p:clrMapOvr>
    <a:masterClrMapping/>
  </p:clrMapOvr>
</p:notes>
</file>

<file path=ppt/notesSlides/notesSlide6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sldImg"/>
          </p:nvPr>
        </p:nvSpPr>
        <p:spPr/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Текстовое пол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Roboto" pitchFamily="0" charset="0"/>
                <a:cs typeface="Roboto" pitchFamily="0" charset="0"/>
              </a:rPr>
              <a:t>6</a:t>
            </a:fld>
            <a:endParaRPr lang="zh-CN" altLang="en-US" sz="1200"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82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title" preserve="1">
  <p:cSld name="标题幻灯片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овое поле"/>
          <p:cNvSpPr>
            <a:spLocks noGrp="1"/>
          </p:cNvSpPr>
          <p:nvPr>
            <p:ph type="ctrTitle"/>
          </p:nvPr>
        </p:nvSpPr>
        <p:spPr>
          <a:xfrm rot="0">
            <a:off x="1524000" y="1122363"/>
            <a:ext cx="9144000" cy="23876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60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SimSun" pitchFamily="0" charset="0"/>
                <a:cs typeface="Lucida Sans"/>
              </a:rPr>
              <a:t>单击此处编辑母版标题样式</a:t>
            </a:r>
            <a:endParaRPr lang="zh-CN" altLang="en-US" sz="6000" b="0" i="0" u="none" strike="noStrike" kern="1200" cap="none" spc="0" baseline="0">
              <a:solidFill>
                <a:schemeClr val="tx1"/>
              </a:solidFill>
              <a:latin typeface="Roboto" pitchFamily="0" charset="0"/>
              <a:ea typeface="SimSun" pitchFamily="0" charset="0"/>
              <a:cs typeface="Lucida Sans"/>
            </a:endParaRPr>
          </a:p>
        </p:txBody>
      </p:sp>
      <p:sp>
        <p:nvSpPr>
          <p:cNvPr id="18" name="Текстовое поле"/>
          <p:cNvSpPr>
            <a:spLocks noGrp="1"/>
          </p:cNvSpPr>
          <p:nvPr>
            <p:ph type="subTitle" idx="1"/>
          </p:nvPr>
        </p:nvSpPr>
        <p:spPr>
          <a:xfrm rot="0">
            <a:off x="1524000" y="3602038"/>
            <a:ext cx="9144000" cy="165576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24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SimSun" pitchFamily="0" charset="0"/>
                <a:cs typeface="Lucida Sans"/>
              </a:rPr>
              <a:t>单击此处编辑母版副标题样式</a:t>
            </a:r>
            <a:endParaRPr lang="zh-CN" altLang="en-US" sz="2400" b="0" i="0" u="none" strike="noStrike" kern="1200" cap="none" spc="0" baseline="0">
              <a:solidFill>
                <a:schemeClr val="tx1"/>
              </a:solidFill>
              <a:latin typeface="Roboto" pitchFamily="0" charset="0"/>
              <a:ea typeface="SimSun" pitchFamily="0" charset="0"/>
              <a:cs typeface="Lucida Sans"/>
            </a:endParaRPr>
          </a:p>
        </p:txBody>
      </p:sp>
      <p:sp>
        <p:nvSpPr>
          <p:cNvPr id="19" name="Текстовое поле"/>
          <p:cNvSpPr>
            <a:spLocks noGrp="1"/>
          </p:cNvSpPr>
          <p:nvPr>
            <p:ph type="dt" idx="10"/>
          </p:nvPr>
        </p:nvSpPr>
        <p:spPr>
          <a:xfrm rot="0">
            <a:off x="838200" y="6356349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Roboto" pitchFamily="0" charset="0"/>
                <a:ea typeface="SimSun" pitchFamily="0" charset="0"/>
                <a:cs typeface="Roboto" pitchFamily="0" charset="0"/>
              </a:rPr>
              <a:t>Date/Time</a:t>
            </a:r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20" name="Текстовое поле"/>
          <p:cNvSpPr>
            <a:spLocks noGrp="1"/>
          </p:cNvSpPr>
          <p:nvPr>
            <p:ph type="ftr"/>
          </p:nvPr>
        </p:nvSpPr>
        <p:spPr>
          <a:xfrm rot="0">
            <a:off x="4038600" y="6356349"/>
            <a:ext cx="41148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21" name="Текстовое поле"/>
          <p:cNvSpPr>
            <a:spLocks noGrp="1"/>
          </p:cNvSpPr>
          <p:nvPr>
            <p:ph type="sldNum"/>
          </p:nvPr>
        </p:nvSpPr>
        <p:spPr>
          <a:xfrm rot="0">
            <a:off x="8610600" y="6356349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Roboto" pitchFamily="0" charset="0"/>
                <a:ea typeface="SimSun" pitchFamily="0" charset="0"/>
                <a:cs typeface="Roboto" pitchFamily="0" charset="0"/>
              </a:rPr>
              <a:t>&lt;#&gt;</a:t>
            </a:fld>
            <a:endParaRPr lang="zh-CN" altLang="en-US" sz="1200" b="0" i="0" u="none" strike="noStrike" kern="1200" cap="none" spc="0" baseline="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797922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6200436"/>
      </p:ext>
    </p:extLst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094769"/>
      </p:ext>
    </p:extLst>
  </p:cSld>
  <p:clrMapOvr>
    <a:masterClrMapping/>
  </p:clrMapOvr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525998"/>
      </p:ext>
    </p:extLst>
  </p:cSld>
  <p:clrMapOvr>
    <a:masterClrMapping/>
  </p:clrMapOvr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508084"/>
      </p:ext>
    </p:extLst>
  </p:cSld>
  <p:clrMapOvr>
    <a:masterClrMapping/>
  </p:clrMapOvr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9027794"/>
      </p:ext>
    </p:extLst>
  </p:cSld>
  <p:clrMapOvr>
    <a:masterClrMapping/>
  </p:clrMapOvr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Текстовое поле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Текстовое поле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8365391"/>
      </p:ext>
    </p:extLst>
  </p:cSld>
  <p:clrMapOvr>
    <a:masterClrMapping/>
  </p:clrMapOvr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8960705"/>
      </p:ext>
    </p:extLst>
  </p:cSld>
  <p:clrMapOvr>
    <a:masterClrMapping/>
  </p:clrMapOvr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4050990"/>
      </p:ext>
    </p:extLst>
  </p:cSld>
  <p:clrMapOvr>
    <a:masterClrMapping/>
  </p:clrMapOvr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7828945"/>
      </p:ext>
    </p:extLst>
  </p:cSld>
  <p:clrMapOvr>
    <a:masterClrMapping/>
  </p:clrMapOvr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Текстовое пол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Текстовое пол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Текстовое пол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32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"/>
          <p:cNvSpPr>
            <a:spLocks noGrp="1"/>
          </p:cNvSpPr>
          <p:nvPr>
            <p:ph type="title"/>
          </p:nvPr>
        </p:nvSpPr>
        <p:spPr>
          <a:xfrm rot="0">
            <a:off x="838200" y="365124"/>
            <a:ext cx="10515600" cy="132556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Текстовое поле"/>
          <p:cNvSpPr>
            <a:spLocks noGrp="1"/>
          </p:cNvSpPr>
          <p:nvPr>
            <p:ph type="body" idx="1"/>
          </p:nvPr>
        </p:nvSpPr>
        <p:spPr>
          <a:xfrm rot="0">
            <a:off x="838200" y="1825625"/>
            <a:ext cx="10515600" cy="4351338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二级</a:t>
            </a:r>
            <a:endParaRPr lang="en-US" altLang="zh-CN"/>
          </a:p>
          <a:p>
            <a:pPr lvl="2"/>
            <a:r>
              <a:rPr lang="zh-CN" altLang="en-US"/>
              <a:t>三级</a:t>
            </a:r>
            <a:endParaRPr lang="en-US" altLang="zh-CN"/>
          </a:p>
          <a:p>
            <a:pPr lvl="3"/>
            <a:r>
              <a:rPr lang="zh-CN" altLang="en-US"/>
              <a:t>四级</a:t>
            </a:r>
            <a:endParaRPr lang="en-US" altLang="zh-CN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Текстовое поле"/>
          <p:cNvSpPr>
            <a:spLocks noGrp="1"/>
          </p:cNvSpPr>
          <p:nvPr>
            <p:ph type="dt" idx="2"/>
          </p:nvPr>
        </p:nvSpPr>
        <p:spPr>
          <a:xfrm rot="0">
            <a:off x="8382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fld id="{CAD2D6BD-DE1B-4B5F-8B41-2702339687B9}" type="datetime1">
              <a:rPr lang="en-US" altLang="zh-CN" sz="1200">
                <a:solidFill>
                  <a:srgbClr val="898989"/>
                </a:solidFill>
                <a:latin typeface="Roboto" pitchFamily="0" charset="0"/>
                <a:ea typeface="SimSun" pitchFamily="0" charset="0"/>
                <a:cs typeface="Roboto" pitchFamily="0" charset="0"/>
              </a:rPr>
              <a:t>4/1/2026</a:t>
            </a:fld>
            <a:endParaRPr lang="zh-CN" altLang="en-US" sz="120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5" name="Текстовое поле"/>
          <p:cNvSpPr>
            <a:spLocks noGrp="1"/>
          </p:cNvSpPr>
          <p:nvPr>
            <p:ph type="ftr" idx="3"/>
          </p:nvPr>
        </p:nvSpPr>
        <p:spPr>
          <a:xfrm rot="0">
            <a:off x="4038600" y="6356349"/>
            <a:ext cx="41148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ctr"/>
            <a:endParaRPr lang="zh-CN" altLang="en-US" sz="120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  <p:sp>
        <p:nvSpPr>
          <p:cNvPr id="6" name="Текстовое поле"/>
          <p:cNvSpPr>
            <a:spLocks noGrp="1"/>
          </p:cNvSpPr>
          <p:nvPr>
            <p:ph type="sldNum" idx="4"/>
          </p:nvPr>
        </p:nvSpPr>
        <p:spPr>
          <a:xfrm rot="0">
            <a:off x="8610600" y="6356349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rgbClr val="898989"/>
                </a:solidFill>
                <a:latin typeface="Roboto" pitchFamily="0" charset="0"/>
                <a:ea typeface="SimSun" pitchFamily="0" charset="0"/>
                <a:cs typeface="Roboto" pitchFamily="0" charset="0"/>
              </a:rPr>
              <a:t>&lt;#&gt;</a:t>
            </a:fld>
            <a:endParaRPr lang="zh-CN" altLang="en-US" sz="1200">
              <a:solidFill>
                <a:srgbClr val="898989"/>
              </a:solidFill>
              <a:latin typeface="Roboto" pitchFamily="0" charset="0"/>
              <a:ea typeface="SimSun" pitchFamily="0" charset="0"/>
              <a:cs typeface="Roboto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40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lvl1pPr algn="l" defTabSz="914400" eaLnBrk="1" fontAlgn="auto" latinLnBrk="0" hangingPunct="1">
        <a:lnSpc>
          <a:spcPct val="90000"/>
        </a:lnSpc>
        <a:spcBef>
          <a:spcPts val="0"/>
        </a:spcBef>
        <a:buNone/>
        <a:defRPr sz="44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1pPr>
    </p:titleStyle>
    <p:bodyStyle>
      <a:lvl1pPr marL="228600" indent="-228600" algn="l" defTabSz="914400" eaLnBrk="1" fontAlgn="auto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1pPr>
      <a:lvl2pPr marL="685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2pPr>
      <a:lvl3pPr marL="1143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3pPr>
      <a:lvl4pPr marL="16002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4pPr>
      <a:lvl5pPr marL="20574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5pPr>
      <a:lvl6pPr marL="25146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6pPr>
      <a:lvl7pPr marL="29718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7pPr>
      <a:lvl8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8pPr>
      <a:lvl9pPr marL="3429000" indent="-228600" algn="l" defTabSz="914400" eaLnBrk="1" fontAlgn="auto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Roboto" pitchFamily="0" charset="0"/>
          <a:ea typeface="SimSun" pitchFamily="0" charset="0"/>
          <a:cs typeface="Roboto" pitchFamily="0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овое поле" descr="Нажмите дважды, чтобы добавить заголовок&#13;"/>
          <p:cNvSpPr>
            <a:spLocks noGrp="1"/>
          </p:cNvSpPr>
          <p:nvPr>
            <p:ph type="ctrTitle"/>
          </p:nvPr>
        </p:nvSpPr>
        <p:spPr>
          <a:xfrm rot="0">
            <a:off x="5699034" y="1122363"/>
            <a:ext cx="4968966" cy="2306584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8800" b="0" i="0" u="none" strike="noStrike" kern="1200" cap="none" spc="0" baseline="0">
                <a:solidFill>
                  <a:schemeClr val="tx1"/>
                </a:solidFill>
                <a:latin typeface="Roboto" pitchFamily="0" charset="0"/>
                <a:ea typeface="SimSun" pitchFamily="0" charset="0"/>
                <a:cs typeface="Lucida Sans"/>
              </a:rPr>
              <a:t>Пётр III</a:t>
            </a:r>
            <a:endParaRPr lang="zh-CN" altLang="en-US" sz="11700" b="0" i="0" u="none" strike="noStrike" kern="1200" cap="none" spc="0" baseline="0">
              <a:solidFill>
                <a:schemeClr val="tx1"/>
              </a:solidFill>
              <a:latin typeface="Roboto" pitchFamily="0" charset="0"/>
              <a:ea typeface="Roboto" pitchFamily="0" charset="0"/>
              <a:cs typeface="Roboto" pitchFamily="0" charset="0"/>
            </a:endParaRPr>
          </a:p>
        </p:txBody>
      </p:sp>
      <p:sp>
        <p:nvSpPr>
          <p:cNvPr id="24" name="Текстовое поле" descr="*#TXT_SIGN#*"/>
          <p:cNvSpPr txBox="1">
            <a:spLocks/>
          </p:cNvSpPr>
          <p:nvPr/>
        </p:nvSpPr>
        <p:spPr>
          <a:xfrm rot="0">
            <a:off x="5304725" y="4473960"/>
            <a:ext cx="5757583" cy="123824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0" i="0" u="none" strike="noStrike" kern="1200" cap="none" spc="0" baseline="0">
                <a:solidFill>
                  <a:schemeClr val="tx1"/>
                </a:solidFill>
                <a:latin typeface="Droid Sans" pitchFamily="0" charset="0"/>
                <a:ea typeface="Droid Sans" pitchFamily="0" charset="0"/>
                <a:cs typeface="Lucida Sans"/>
              </a:rPr>
              <a:t>Император России с января по июль 1762г.</a:t>
            </a:r>
            <a:endParaRPr lang="zh-CN" altLang="en-US" sz="36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</p:txBody>
      </p:sp>
      <p:pic>
        <p:nvPicPr>
          <p:cNvPr id="25" name="Изображения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0">
            <a:off x="421814" y="457193"/>
            <a:ext cx="4490288" cy="5939427"/>
          </a:xfrm>
          <a:prstGeom prst="rect"/>
          <a:noFill/>
          <a:ln w="12700" cmpd="sng" cap="flat">
            <a:noFill/>
            <a:prstDash val="solid"/>
            <a:miter/>
          </a:ln>
        </p:spPr>
      </p:pic>
    </p:spTree>
    <p:extLst>
      <p:ext uri="{BB962C8B-B14F-4D97-AF65-F5344CB8AC3E}">
        <p14:creationId xmlns:p14="http://schemas.microsoft.com/office/powerpoint/2010/main" val="1799435234"/>
      </p:ext>
    </p:extLst>
  </p:cSld>
  <p:clrMapOvr>
    <a:masterClrMapping/>
  </p:clrMapOvr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Текстовое поле" descr="Нажмите дважды, чтобы добавить текст&#13;"/>
          <p:cNvSpPr>
            <a:spLocks noGrp="1"/>
          </p:cNvSpPr>
          <p:nvPr>
            <p:ph type="body" idx="1"/>
          </p:nvPr>
        </p:nvSpPr>
        <p:spPr>
          <a:xfrm rot="0">
            <a:off x="838013" y="680932"/>
            <a:ext cx="10515788" cy="549603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indent="0">
              <a:buNone/>
            </a:pPr>
            <a:endParaRPr lang="en-US" altLang="zh-CN"/>
          </a:p>
          <a:p>
            <a:pPr indent="0">
              <a:buNone/>
            </a:pPr>
            <a:r>
              <a:rPr lang="en-US" altLang="zh-CN" sz="3600"/>
              <a:t>Пётр III жил в XVIII веке (1728–1762).</a:t>
            </a:r>
            <a:endParaRPr lang="en-US" altLang="zh-CN" sz="3600"/>
          </a:p>
          <a:p>
            <a:pPr indent="0">
              <a:buNone/>
            </a:pPr>
            <a:r>
              <a:rPr lang="en-US" altLang="zh-CN"/>
              <a:t>Он был сыном императрицы Анны Петровны и герцога Карла Фридриха Голштинского.</a:t>
            </a:r>
            <a:endParaRPr lang="en-US" altLang="zh-CN"/>
          </a:p>
          <a:p>
            <a:pPr indent="0">
              <a:buNone/>
            </a:pPr>
            <a:r>
              <a:rPr lang="en-US" altLang="zh-CN"/>
              <a:t>Пётр III был женат на Екатерине II (Екатерина Великая), которая впоследствии свергла его и стала императрицей России.</a:t>
            </a:r>
            <a:endParaRPr lang="en-US" altLang="zh-CN"/>
          </a:p>
          <a:p>
            <a:pPr indent="0">
              <a:buNone/>
            </a:pPr>
            <a:r>
              <a:rPr lang="en-US" altLang="zh-CN"/>
              <a:t>У Петра III и Екатерины II было одно законное дитя — сын Павел I, который позже стал императором России.</a:t>
            </a:r>
            <a:endParaRPr lang="en-US" altLang="zh-CN"/>
          </a:p>
          <a:p>
            <a:pPr indent="0">
              <a:buNone/>
            </a:pPr>
            <a:r>
              <a:rPr lang="en-US" altLang="zh-CN"/>
              <a:t>После Петра III на трон взошла Екатерина II, которая правила с 1762 по 1796 год.</a:t>
            </a:r>
            <a:endParaRPr lang="en-US" altLang="zh-CN"/>
          </a:p>
          <a:p>
            <a:pPr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2318233"/>
      </p:ext>
    </p:extLst>
  </p:cSld>
  <p:clrMapOvr>
    <a:masterClrMapping/>
  </p:clrMapOvr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овое поле" descr="Нажмите дважды, чтобы добавить текст&#13;"/>
          <p:cNvSpPr>
            <a:spLocks noGrp="1"/>
          </p:cNvSpPr>
          <p:nvPr>
            <p:ph type="body" idx="1"/>
          </p:nvPr>
        </p:nvSpPr>
        <p:spPr>
          <a:xfrm rot="0">
            <a:off x="838013" y="680932"/>
            <a:ext cx="10515788" cy="549603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indent="0">
              <a:buNone/>
            </a:pPr>
            <a:r>
              <a:rPr lang="en-US" altLang="zh-CN"/>
              <a:t> Пётр III описывается как человек среднего роста с светлыми волосами и голубыми глазами. Его внешность не была особенно примечательной, и он часто изображался с выражением скуки или недовольства.</a:t>
            </a:r>
            <a:endParaRPr lang="en-US" altLang="zh-CN"/>
          </a:p>
          <a:p>
            <a:pPr indent="0">
              <a:buNone/>
            </a:pPr>
            <a:endParaRPr lang="en-US" altLang="zh-CN"/>
          </a:p>
          <a:p>
            <a:pPr indent="0">
              <a:buNone/>
            </a:pPr>
            <a:r>
              <a:rPr lang="en-US" altLang="zh-CN"/>
              <a:t> Пётр III отличался эксцентричным поведением и непредсказуемыми решениями. Он был известен своей страстью к немецкой культуре и военному делу, что иногда воспринималось как отдаление от русских традиций. Его увлечение военной историей и коллекционирование военной атрибутики также выделяли его среди других правителей.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280880"/>
      </p:ext>
    </p:extLst>
  </p:cSld>
  <p:clrMapOvr>
    <a:masterClrMapping/>
  </p:clrMapOvr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Текстовое поле" descr="Нажмите дважды, чтобы добавить текст&#13;"/>
          <p:cNvSpPr>
            <a:spLocks noGrp="1"/>
          </p:cNvSpPr>
          <p:nvPr>
            <p:ph type="body" idx="1"/>
          </p:nvPr>
        </p:nvSpPr>
        <p:spPr>
          <a:xfrm rot="0">
            <a:off x="838014" y="680932"/>
            <a:ext cx="10515785" cy="549603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indent="0">
              <a:buNone/>
            </a:pPr>
            <a:r>
              <a:rPr lang="en-US" altLang="zh-CN" sz="2600"/>
              <a:t> </a:t>
            </a:r>
            <a:r>
              <a:rPr lang="en-US" altLang="zh-CN"/>
              <a:t>Пётр III провёл ряд реформ, направленных на модернизацию армии и флота, а также попытался улучшить отношения с Пруссией. Однако его правление было очень коротким и неэффективным, что привело к недовольству среди дворянства и армии. Его попытка провести реформы, такие как секуляризация церковных земель, не успела реализоваться в полной мере. В итоге, его правление завершилось переворотом, организованным Екатериной II.</a:t>
            </a:r>
            <a:endParaRPr lang="en-US" altLang="zh-CN"/>
          </a:p>
          <a:p>
            <a:pPr indent="0">
              <a:buNone/>
            </a:pPr>
            <a:endParaRPr lang="en-US" altLang="zh-CN" sz="3600"/>
          </a:p>
          <a:p>
            <a:pPr indent="0">
              <a:buNone/>
            </a:pPr>
            <a:r>
              <a:rPr lang="en-US" altLang="zh-CN" sz="3600"/>
              <a:t> Пётр III остался в истории как неудачный правитель, чья политика не смогла завоевать поддержку ключевых слоёв общества.</a:t>
            </a:r>
            <a:endParaRPr lang="zh-CN" altLang="en-US" sz="3600"/>
          </a:p>
        </p:txBody>
      </p:sp>
      <p:sp>
        <p:nvSpPr>
          <p:cNvPr id="32" name="Текстовое поле" descr="*#TXT_SIGN#*"/>
          <p:cNvSpPr txBox="1">
            <a:spLocks/>
          </p:cNvSpPr>
          <p:nvPr/>
        </p:nvSpPr>
        <p:spPr>
          <a:xfrm rot="0">
            <a:off x="-2076418" y="-5162476"/>
            <a:ext cx="4114737" cy="54864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pitchFamily="0" charset="0"/>
                <a:ea typeface="Droid Sans" pitchFamily="0" charset="0"/>
                <a:cs typeface="Lucida Sans"/>
              </a:rPr>
              <a:t>Пётр III провёл ряд реформ, направленных на модернизацию армии и флота, а также попытался улучшить отношения с Пруссией. Однако его правление было очень коротким и неэффективным, что привело к недовольству среди дворянства и армии. Его попытка провести реформы, такие как секуляризация церковных земель, не успела реализоваться в полной мере. В итоге, его правление завершилось переворотом, организованным Екатериной II.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pitchFamily="0" charset="0"/>
                <a:ea typeface="Droid Sans" pitchFamily="0" charset="0"/>
                <a:cs typeface="Lucida Sans"/>
              </a:rPr>
              <a:t> Пётр III остался в истории как неудачный правитель, чья политика не смогла завоевать поддержку ключевых слоёв общества.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</p:txBody>
      </p:sp>
      <p:sp>
        <p:nvSpPr>
          <p:cNvPr id="33" name="Текстовое поле" descr="*#TXT_SIGN#*"/>
          <p:cNvSpPr txBox="1">
            <a:spLocks/>
          </p:cNvSpPr>
          <p:nvPr/>
        </p:nvSpPr>
        <p:spPr>
          <a:xfrm rot="0">
            <a:off x="57149" y="-3124157"/>
            <a:ext cx="11296650" cy="175260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76200" tIns="76200" rIns="76200" bIns="7620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Droid Sans" pitchFamily="0" charset="0"/>
                <a:ea typeface="Droid Sans" pitchFamily="0" charset="0"/>
                <a:cs typeface="Lucida Sans"/>
              </a:rPr>
              <a:t> Пётр III провёл ряд реформ, направленных на модернизацию армии и флота, а также попытался улучшить отношения с Пруссией. Однако его правление было очень коротким и неэффективным, что привело к недовольству среди дворянства и армии. Его попытка провести реформы, такие как секуляризация церковных земель, не успела реализоваться в полной мере. В итоге, его правление завершилось переворотом, организованным Екатериной II.</a:t>
            </a:r>
            <a:endParaRPr lang="en-US" altLang="zh-CN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Droid Sans" pitchFamily="0" charset="0"/>
              <a:ea typeface="Droid Sans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2065644093"/>
      </p:ext>
    </p:extLst>
  </p:cSld>
  <p:clrMapOvr>
    <a:masterClrMapping/>
  </p:clrMapOvr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Текстовое поле" descr="Нажмите дважды, чтобы добавить текст&#13;"/>
          <p:cNvSpPr>
            <a:spLocks noGrp="1"/>
          </p:cNvSpPr>
          <p:nvPr>
            <p:ph type="body" idx="1"/>
          </p:nvPr>
        </p:nvSpPr>
        <p:spPr>
          <a:xfrm rot="0">
            <a:off x="838013" y="680932"/>
            <a:ext cx="10515788" cy="549603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indent="0">
              <a:buNone/>
            </a:pPr>
            <a:r>
              <a:rPr lang="en-US" altLang="zh-CN"/>
              <a:t>Пётр III придерживался просветительских идей и стремился к реформам, вдохновленным европейскими образцами. Он пытался провести ряд изменений, направленных на модернизацию страны, однако многие из них вызывали недовольство среди дворянства и армии.</a:t>
            </a:r>
            <a:endParaRPr lang="en-US" altLang="zh-CN"/>
          </a:p>
          <a:p>
            <a:pPr indent="0">
              <a:buNone/>
            </a:pPr>
            <a:endParaRPr lang="en-US" altLang="zh-CN"/>
          </a:p>
          <a:p>
            <a:pPr indent="0">
              <a:buNone/>
            </a:pPr>
            <a:r>
              <a:rPr lang="en-US" altLang="zh-CN"/>
              <a:t>Пётр III остался в истории как правитель, чье правление было слишком кратким и нестабильным, чтобы оставить значительное наследие. Его свержение открыло путь к долгому и успешному правлению Екатерины II, которая смогла реализовать многие идеи, которые Пётр III не успел воплотить в жизнь.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3016337"/>
      </p:ext>
    </p:extLst>
  </p:cSld>
  <p:clrMapOvr>
    <a:masterClrMapping/>
  </p:clrMapOvr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Текстовое поле" descr="Нажмите дважды, чтобы добавить текст&#13;"/>
          <p:cNvSpPr>
            <a:spLocks noGrp="1"/>
          </p:cNvSpPr>
          <p:nvPr>
            <p:ph type="body" idx="1"/>
          </p:nvPr>
        </p:nvSpPr>
        <p:spPr>
          <a:xfrm rot="0">
            <a:off x="2299570" y="1825625"/>
            <a:ext cx="8268483" cy="247864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indent="0">
              <a:buNone/>
            </a:pPr>
            <a:endParaRPr lang="en-US" altLang="zh-CN"/>
          </a:p>
          <a:p>
            <a:pPr indent="0">
              <a:buNone/>
            </a:pPr>
            <a:endParaRPr lang="en-US" altLang="zh-CN"/>
          </a:p>
          <a:p>
            <a:pPr indent="0">
              <a:buNone/>
            </a:pPr>
            <a:r>
              <a:rPr lang="en-US" altLang="zh-CN" sz="4800"/>
              <a:t>СПАСИБО ЗА ВНИМАНИЕ! </a:t>
            </a:r>
            <a:endParaRPr lang="zh-CN" altLang="en-US" sz="9000"/>
          </a:p>
        </p:txBody>
      </p:sp>
    </p:spTree>
    <p:extLst>
      <p:ext uri="{BB962C8B-B14F-4D97-AF65-F5344CB8AC3E}">
        <p14:creationId xmlns:p14="http://schemas.microsoft.com/office/powerpoint/2010/main" val="396560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 主题​​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2.xml><?xml version="1.0" encoding="utf-8"?>
<a:theme xmlns:a="http://schemas.openxmlformats.org/drawingml/2006/main" name="notesMaster1">
  <a:themeElements>
    <a:clrScheme name="notes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es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notes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3.xml><?xml version="1.0" encoding="utf-8"?>
<a:theme xmlns:a="http://schemas.openxmlformats.org/drawingml/2006/main" name="handoutMaster1">
  <a:themeElements>
    <a:clrScheme name="handout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andout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handout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17</TotalTime>
  <Application>Honor_Office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lastModifiedBy>HONOR Docs</cp:lastModifiedBy>
  <cp:revision>0</cp:revision>
  <dcterms:created xsi:type="dcterms:W3CDTF">2024-01-31T04:14:16Z</dcterms:created>
  <dcterms:modified xsi:type="dcterms:W3CDTF">2026-04-01T02:04:31Z</dcterms:modified>
</cp:coreProperties>
</file>